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03" r:id="rId3"/>
    <p:sldId id="304" r:id="rId4"/>
    <p:sldId id="267" r:id="rId5"/>
    <p:sldId id="262" r:id="rId6"/>
    <p:sldId id="261" r:id="rId7"/>
    <p:sldId id="263" r:id="rId8"/>
    <p:sldId id="265" r:id="rId9"/>
    <p:sldId id="270" r:id="rId10"/>
    <p:sldId id="271" r:id="rId11"/>
    <p:sldId id="272" r:id="rId12"/>
    <p:sldId id="274" r:id="rId13"/>
    <p:sldId id="281" r:id="rId14"/>
    <p:sldId id="276" r:id="rId15"/>
    <p:sldId id="283" r:id="rId16"/>
    <p:sldId id="277" r:id="rId17"/>
    <p:sldId id="278" r:id="rId18"/>
    <p:sldId id="279" r:id="rId19"/>
    <p:sldId id="280" r:id="rId20"/>
    <p:sldId id="285" r:id="rId21"/>
    <p:sldId id="284" r:id="rId22"/>
    <p:sldId id="286" r:id="rId23"/>
    <p:sldId id="287" r:id="rId24"/>
    <p:sldId id="289" r:id="rId25"/>
    <p:sldId id="292" r:id="rId26"/>
    <p:sldId id="290" r:id="rId27"/>
    <p:sldId id="294" r:id="rId28"/>
    <p:sldId id="295" r:id="rId29"/>
    <p:sldId id="296" r:id="rId30"/>
    <p:sldId id="297" r:id="rId31"/>
    <p:sldId id="299" r:id="rId32"/>
    <p:sldId id="298" r:id="rId33"/>
    <p:sldId id="30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303"/>
            <p14:sldId id="304"/>
            <p14:sldId id="267"/>
            <p14:sldId id="262"/>
            <p14:sldId id="261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4"/>
            <p14:sldId id="295"/>
            <p14:sldId id="296"/>
            <p14:sldId id="297"/>
            <p14:sldId id="299"/>
            <p14:sldId id="298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 descr="banner-test01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3" r="348"/>
          <a:stretch/>
        </p:blipFill>
        <p:spPr>
          <a:xfrm rot="21068552">
            <a:off x="471023" y="731522"/>
            <a:ext cx="6989675" cy="2804658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1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6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608307"/>
            <a:ext cx="6104871" cy="4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99460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4"/>
            <a:ext cx="6077642" cy="39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Nguyen Van Giap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Hoang Ha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5" y="3670968"/>
            <a:ext cx="1742574" cy="2747086"/>
          </a:xfrm>
          <a:prstGeom prst="rect">
            <a:avLst/>
          </a:prstGeom>
        </p:spPr>
      </p:pic>
      <p:pic>
        <p:nvPicPr>
          <p:cNvPr id="8" name="Picture 7" descr="c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1" y="3670968"/>
            <a:ext cx="1510637" cy="27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1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6" y="1626940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209257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3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LLVM 3.4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5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3275044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79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8" y="1183341"/>
            <a:ext cx="5367101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7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USER 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9" y="1764630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 Anh Tuan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Truong Quoc Tuan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8" y="3626921"/>
            <a:ext cx="1701465" cy="2787246"/>
          </a:xfrm>
          <a:prstGeom prst="rect">
            <a:avLst/>
          </a:prstGeom>
        </p:spPr>
      </p:pic>
      <p:pic>
        <p:nvPicPr>
          <p:cNvPr id="9" name="Picture 8" descr="c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3" y="2401629"/>
            <a:ext cx="3623929" cy="52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3" y="1153956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2031352"/>
            <a:ext cx="6104871" cy="34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54152" y="2574182"/>
            <a:ext cx="7622161" cy="1679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2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859"/>
          <a:stretch/>
        </p:blipFill>
        <p:spPr>
          <a:xfrm rot="153739">
            <a:off x="530719" y="3201114"/>
            <a:ext cx="5578081" cy="3179763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8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1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3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253</TotalTime>
  <Words>200</Words>
  <Application>Microsoft Macintosh PowerPoint</Application>
  <PresentationFormat>On-screen Show (4:3)</PresentationFormat>
  <Paragraphs>59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Sky</vt:lpstr>
      <vt:lpstr>LANDLORD</vt:lpstr>
      <vt:lpstr>MEMBERS</vt:lpstr>
      <vt:lpstr>MEMBERS</vt:lpstr>
      <vt:lpstr>GAME CONCEPTS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LLVM 3.4</vt:lpstr>
      <vt:lpstr>SYSTEM'S ARCHITECTURAL BLUEPRINTS</vt:lpstr>
      <vt:lpstr>ACTIVITY DIAGRAM</vt:lpstr>
      <vt:lpstr>SEQUENCE DIAGRAM</vt:lpstr>
      <vt:lpstr>USER CASE DIAGRAM</vt:lpstr>
      <vt:lpstr>CLASS DIAGRAM</vt:lpstr>
      <vt:lpstr>RELEASE</vt:lpstr>
      <vt:lpstr>v0.1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11</cp:revision>
  <dcterms:created xsi:type="dcterms:W3CDTF">2014-05-19T09:48:52Z</dcterms:created>
  <dcterms:modified xsi:type="dcterms:W3CDTF">2014-05-19T14:02:08Z</dcterms:modified>
</cp:coreProperties>
</file>